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61" r:id="rId2"/>
  </p:sldIdLst>
  <p:sldSz cx="38404800" cy="19202400"/>
  <p:notesSz cx="9296400" cy="14722475"/>
  <p:defaultTextStyle>
    <a:defPPr>
      <a:defRPr lang="en-US"/>
    </a:defPPr>
    <a:lvl1pPr algn="l" defTabSz="3290888" rtl="0" eaLnBrk="0" fontAlgn="base" hangingPunct="0">
      <a:spcBef>
        <a:spcPct val="0"/>
      </a:spcBef>
      <a:spcAft>
        <a:spcPct val="0"/>
      </a:spcAft>
      <a:defRPr sz="6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1644650" indent="-1187450" algn="l" defTabSz="3290888" rtl="0" eaLnBrk="0" fontAlgn="base" hangingPunct="0">
      <a:spcBef>
        <a:spcPct val="0"/>
      </a:spcBef>
      <a:spcAft>
        <a:spcPct val="0"/>
      </a:spcAft>
      <a:defRPr sz="6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3290888" indent="-2376488" algn="l" defTabSz="3290888" rtl="0" eaLnBrk="0" fontAlgn="base" hangingPunct="0">
      <a:spcBef>
        <a:spcPct val="0"/>
      </a:spcBef>
      <a:spcAft>
        <a:spcPct val="0"/>
      </a:spcAft>
      <a:defRPr sz="6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4937125" indent="-3565525" algn="l" defTabSz="3290888" rtl="0" eaLnBrk="0" fontAlgn="base" hangingPunct="0">
      <a:spcBef>
        <a:spcPct val="0"/>
      </a:spcBef>
      <a:spcAft>
        <a:spcPct val="0"/>
      </a:spcAft>
      <a:defRPr sz="6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6583363" indent="-4754563" algn="l" defTabSz="3290888" rtl="0" eaLnBrk="0" fontAlgn="base" hangingPunct="0">
      <a:spcBef>
        <a:spcPct val="0"/>
      </a:spcBef>
      <a:spcAft>
        <a:spcPct val="0"/>
      </a:spcAft>
      <a:defRPr sz="6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6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6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6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6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>
          <p15:clr>
            <a:srgbClr val="A4A3A4"/>
          </p15:clr>
        </p15:guide>
        <p15:guide id="2" pos="12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546E4C"/>
    <a:srgbClr val="0F4C75"/>
    <a:srgbClr val="D7E2D4"/>
    <a:srgbClr val="FFFFFF"/>
    <a:srgbClr val="4D166B"/>
    <a:srgbClr val="FFC425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252" y="108"/>
      </p:cViewPr>
      <p:guideLst>
        <p:guide orient="horz" pos="6048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B74AAC4-C5FD-491F-9196-9BAC98E281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736600"/>
          </a:xfrm>
          <a:prstGeom prst="rect">
            <a:avLst/>
          </a:prstGeom>
        </p:spPr>
        <p:txBody>
          <a:bodyPr vert="horz" lIns="136261" tIns="68131" rIns="136261" bIns="68131" rtlCol="0"/>
          <a:lstStyle>
            <a:lvl1pPr algn="l" defTabSz="4905433"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27FFA2-C42E-4487-BCDB-9A6BB837268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736600"/>
          </a:xfrm>
          <a:prstGeom prst="rect">
            <a:avLst/>
          </a:prstGeom>
        </p:spPr>
        <p:txBody>
          <a:bodyPr vert="horz" lIns="136261" tIns="68131" rIns="136261" bIns="68131" rtlCol="0"/>
          <a:lstStyle>
            <a:lvl1pPr algn="r" defTabSz="4905433"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28C8B0F1-51DA-446C-986D-E130247099FB}" type="datetimeFigureOut">
              <a:rPr lang="en-US"/>
              <a:pPr>
                <a:defRPr/>
              </a:pPr>
              <a:t>8/14/2019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682BC9F-DAD6-4B0B-BF8D-8C8F693C12B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-873125" y="1103313"/>
            <a:ext cx="11042650" cy="5521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6261" tIns="68131" rIns="136261" bIns="681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D8678C2-D3CB-46AB-9E23-E313305AE4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30275" y="6992938"/>
            <a:ext cx="7435850" cy="6624637"/>
          </a:xfrm>
          <a:prstGeom prst="rect">
            <a:avLst/>
          </a:prstGeom>
        </p:spPr>
        <p:txBody>
          <a:bodyPr vert="horz" lIns="136261" tIns="68131" rIns="136261" bIns="681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8FDF23-450B-4524-980B-9C05FCDEE66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13984288"/>
            <a:ext cx="4029075" cy="735012"/>
          </a:xfrm>
          <a:prstGeom prst="rect">
            <a:avLst/>
          </a:prstGeom>
        </p:spPr>
        <p:txBody>
          <a:bodyPr vert="horz" lIns="136261" tIns="68131" rIns="136261" bIns="68131" rtlCol="0" anchor="b"/>
          <a:lstStyle>
            <a:lvl1pPr algn="l" defTabSz="4905433"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AB1BE5-FA38-4956-A0F3-E8FE4FE6B0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265738" y="13984288"/>
            <a:ext cx="4029075" cy="735012"/>
          </a:xfrm>
          <a:prstGeom prst="rect">
            <a:avLst/>
          </a:prstGeom>
        </p:spPr>
        <p:txBody>
          <a:bodyPr vert="horz" wrap="square" lIns="136261" tIns="68131" rIns="136261" bIns="681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8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E4DF95B-61FD-4186-B229-06A606762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3290888" rtl="0" eaLnBrk="0" fontAlgn="base" hangingPunct="0">
      <a:spcBef>
        <a:spcPct val="30000"/>
      </a:spcBef>
      <a:spcAft>
        <a:spcPct val="0"/>
      </a:spcAft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644650" algn="l" defTabSz="3290888" rtl="0" eaLnBrk="0" fontAlgn="base" hangingPunct="0">
      <a:spcBef>
        <a:spcPct val="30000"/>
      </a:spcBef>
      <a:spcAft>
        <a:spcPct val="0"/>
      </a:spcAft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3290888" algn="l" defTabSz="3290888" rtl="0" eaLnBrk="0" fontAlgn="base" hangingPunct="0">
      <a:spcBef>
        <a:spcPct val="30000"/>
      </a:spcBef>
      <a:spcAft>
        <a:spcPct val="0"/>
      </a:spcAft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4937125" algn="l" defTabSz="3290888" rtl="0" eaLnBrk="0" fontAlgn="base" hangingPunct="0">
      <a:spcBef>
        <a:spcPct val="30000"/>
      </a:spcBef>
      <a:spcAft>
        <a:spcPct val="0"/>
      </a:spcAft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6583363" algn="l" defTabSz="3290888" rtl="0" eaLnBrk="0" fontAlgn="base" hangingPunct="0">
      <a:spcBef>
        <a:spcPct val="30000"/>
      </a:spcBef>
      <a:spcAft>
        <a:spcPct val="0"/>
      </a:spcAft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8229600" algn="l" defTabSz="329184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9875520" algn="l" defTabSz="329184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11521440" algn="l" defTabSz="329184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13167360" algn="l" defTabSz="329184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B227ACCF-07B4-4C55-888C-5DAF8F1151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0C304F5F-95C9-4EB6-9D3E-232A274F6E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381502" eaLnBrk="1" hangingPunct="1">
              <a:spcBef>
                <a:spcPct val="0"/>
              </a:spcBef>
              <a:defRPr/>
            </a:pPr>
            <a:endParaRPr lang="en-US" altLang="en-US" sz="576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1157E17-20F1-46BB-8C8D-E2CAAAC17C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3290888">
              <a:spcBef>
                <a:spcPct val="30000"/>
              </a:spcBef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290888">
              <a:spcBef>
                <a:spcPct val="30000"/>
              </a:spcBef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290888">
              <a:spcBef>
                <a:spcPct val="30000"/>
              </a:spcBef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290888">
              <a:spcBef>
                <a:spcPct val="30000"/>
              </a:spcBef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290888">
              <a:spcBef>
                <a:spcPct val="30000"/>
              </a:spcBef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290888" eaLnBrk="0" fontAlgn="base" hangingPunct="0">
              <a:spcBef>
                <a:spcPct val="3000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290888" eaLnBrk="0" fontAlgn="base" hangingPunct="0">
              <a:spcBef>
                <a:spcPct val="3000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290888" eaLnBrk="0" fontAlgn="base" hangingPunct="0">
              <a:spcBef>
                <a:spcPct val="3000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290888" eaLnBrk="0" fontAlgn="base" hangingPunct="0">
              <a:spcBef>
                <a:spcPct val="3000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FBB8765-9309-44E5-BE42-65D26E04BB86}" type="slidenum">
              <a:rPr lang="en-US" altLang="en-US" sz="1200" smtClean="0"/>
              <a:pPr>
                <a:spcBef>
                  <a:spcPct val="0"/>
                </a:spcBef>
              </a:pPr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832447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5965191"/>
            <a:ext cx="32644080" cy="411607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720" y="10881360"/>
            <a:ext cx="26883360" cy="4907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93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875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FC962-0484-43B2-9D31-32DA0B8FA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0D284-81A6-4DAE-9A8E-E22ED5DC1875}" type="datetimeFigureOut">
              <a:rPr lang="en-US"/>
              <a:pPr>
                <a:defRPr/>
              </a:pPr>
              <a:t>8/14/2019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0E3C2-0E14-44B1-9799-B96C79518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CDEB6-D375-4AC8-BFEA-77445E107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0EF62-31D7-48F8-A7C6-935AF4784C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297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94DF15-DA7D-415D-9C63-DBEFC9B07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3D41A-4232-423C-8D45-A64EA395F5A2}" type="datetimeFigureOut">
              <a:rPr lang="en-US"/>
              <a:pPr>
                <a:defRPr/>
              </a:pPr>
              <a:t>8/14/2019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F0E20-49EB-4CCC-B9D6-144E176DA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A49C6-4100-409F-83D6-2477CC995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B9DC4-85A7-4F0D-91CC-1F0B1D71DE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9146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941285" y="2151380"/>
            <a:ext cx="36291200" cy="4587684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67675" y="2151380"/>
            <a:ext cx="108233530" cy="4587684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F7DD8-8635-4EEF-AACD-88B54B8F8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202CC-A7C8-42B0-97D9-AB2762585BF3}" type="datetimeFigureOut">
              <a:rPr lang="en-US"/>
              <a:pPr>
                <a:defRPr/>
              </a:pPr>
              <a:t>8/14/2019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37F51-F69B-491E-8F16-4F650196C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88257-7C67-40BD-ABEA-759690074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30465-1E2F-4F37-9126-EB0B20863E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7423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D9575-3EE5-4327-AEB8-29241ECF2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2423B-03A3-4098-9B2B-7543F332002D}" type="datetimeFigureOut">
              <a:rPr lang="en-US"/>
              <a:pPr>
                <a:defRPr/>
              </a:pPr>
              <a:t>8/14/2019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CFF7F-7508-4784-BA01-C843BB19B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9322F-EBC9-4609-9A27-CFF46582D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A416E-E536-4DD4-8C6C-1D2A8DB357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791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5" y="12339321"/>
            <a:ext cx="32644080" cy="3813810"/>
          </a:xfrm>
        </p:spPr>
        <p:txBody>
          <a:bodyPr anchor="t"/>
          <a:lstStyle>
            <a:lvl1pPr algn="l">
              <a:defRPr sz="14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5" y="8138798"/>
            <a:ext cx="32644080" cy="4200524"/>
          </a:xfrm>
        </p:spPr>
        <p:txBody>
          <a:bodyPr anchor="b"/>
          <a:lstStyle>
            <a:lvl1pPr marL="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1pPr>
            <a:lvl2pPr marL="164592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97F1C-BFA4-4794-B9B1-D5E38FC50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BEB35-1B23-4F14-9672-7BDD2E299828}" type="datetimeFigureOut">
              <a:rPr lang="en-US"/>
              <a:pPr>
                <a:defRPr/>
              </a:pPr>
              <a:t>8/14/2019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539F5-B9D8-4636-897A-0CFACC689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58099-11D3-4B95-BDB6-A32D45743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AA89B-D48B-45D0-889E-B5126619F6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20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67677" y="12543792"/>
            <a:ext cx="72262365" cy="35484436"/>
          </a:xfrm>
        </p:spPr>
        <p:txBody>
          <a:bodyPr/>
          <a:lstStyle>
            <a:lvl1pPr>
              <a:defRPr sz="10100"/>
            </a:lvl1pPr>
            <a:lvl2pPr>
              <a:defRPr sz="8600"/>
            </a:lvl2pPr>
            <a:lvl3pPr>
              <a:defRPr sz="72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70122" y="12543792"/>
            <a:ext cx="72262365" cy="35484436"/>
          </a:xfrm>
        </p:spPr>
        <p:txBody>
          <a:bodyPr/>
          <a:lstStyle>
            <a:lvl1pPr>
              <a:defRPr sz="10100"/>
            </a:lvl1pPr>
            <a:lvl2pPr>
              <a:defRPr sz="8600"/>
            </a:lvl2pPr>
            <a:lvl3pPr>
              <a:defRPr sz="72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900CC7D-F0DB-406A-ABCA-DA53BD24E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21E29-4EEF-412D-8D66-A0F9FE74B3AD}" type="datetimeFigureOut">
              <a:rPr lang="en-US"/>
              <a:pPr>
                <a:defRPr/>
              </a:pPr>
              <a:t>8/14/2019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5901E1E-4113-4015-AA2F-78830AE9A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B39EF2A-80E6-4CF6-AC01-60A6F0B98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537B7-8814-4C85-8158-14607989B2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9959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768986"/>
            <a:ext cx="34564320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4298316"/>
            <a:ext cx="16968790" cy="1791334"/>
          </a:xfrm>
        </p:spPr>
        <p:txBody>
          <a:bodyPr anchor="b"/>
          <a:lstStyle>
            <a:lvl1pPr marL="0" indent="0">
              <a:buNone/>
              <a:defRPr sz="860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500" b="1"/>
            </a:lvl3pPr>
            <a:lvl4pPr marL="4937760" indent="0">
              <a:buNone/>
              <a:defRPr sz="5800" b="1"/>
            </a:lvl4pPr>
            <a:lvl5pPr marL="6583680" indent="0">
              <a:buNone/>
              <a:defRPr sz="5800" b="1"/>
            </a:lvl5pPr>
            <a:lvl6pPr marL="8229600" indent="0">
              <a:buNone/>
              <a:defRPr sz="5800" b="1"/>
            </a:lvl6pPr>
            <a:lvl7pPr marL="9875520" indent="0">
              <a:buNone/>
              <a:defRPr sz="5800" b="1"/>
            </a:lvl7pPr>
            <a:lvl8pPr marL="11521440" indent="0">
              <a:buNone/>
              <a:defRPr sz="5800" b="1"/>
            </a:lvl8pPr>
            <a:lvl9pPr marL="13167360" indent="0">
              <a:buNone/>
              <a:defRPr sz="5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0" y="6089650"/>
            <a:ext cx="16968790" cy="11063606"/>
          </a:xfrm>
        </p:spPr>
        <p:txBody>
          <a:bodyPr/>
          <a:lstStyle>
            <a:lvl1pPr>
              <a:defRPr sz="8600"/>
            </a:lvl1pPr>
            <a:lvl2pPr>
              <a:defRPr sz="72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107" y="4298316"/>
            <a:ext cx="16975455" cy="1791334"/>
          </a:xfrm>
        </p:spPr>
        <p:txBody>
          <a:bodyPr anchor="b"/>
          <a:lstStyle>
            <a:lvl1pPr marL="0" indent="0">
              <a:buNone/>
              <a:defRPr sz="860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500" b="1"/>
            </a:lvl3pPr>
            <a:lvl4pPr marL="4937760" indent="0">
              <a:buNone/>
              <a:defRPr sz="5800" b="1"/>
            </a:lvl4pPr>
            <a:lvl5pPr marL="6583680" indent="0">
              <a:buNone/>
              <a:defRPr sz="5800" b="1"/>
            </a:lvl5pPr>
            <a:lvl6pPr marL="8229600" indent="0">
              <a:buNone/>
              <a:defRPr sz="5800" b="1"/>
            </a:lvl6pPr>
            <a:lvl7pPr marL="9875520" indent="0">
              <a:buNone/>
              <a:defRPr sz="5800" b="1"/>
            </a:lvl7pPr>
            <a:lvl8pPr marL="11521440" indent="0">
              <a:buNone/>
              <a:defRPr sz="5800" b="1"/>
            </a:lvl8pPr>
            <a:lvl9pPr marL="13167360" indent="0">
              <a:buNone/>
              <a:defRPr sz="5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107" y="6089650"/>
            <a:ext cx="16975455" cy="11063606"/>
          </a:xfrm>
        </p:spPr>
        <p:txBody>
          <a:bodyPr/>
          <a:lstStyle>
            <a:lvl1pPr>
              <a:defRPr sz="8600"/>
            </a:lvl1pPr>
            <a:lvl2pPr>
              <a:defRPr sz="72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F6D3D2D-1BB9-4D30-B626-95ED6172E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CAFAF-0E33-432B-BCAC-173A164B1D1C}" type="datetimeFigureOut">
              <a:rPr lang="en-US"/>
              <a:pPr>
                <a:defRPr/>
              </a:pPr>
              <a:t>8/14/2019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73056BA-726E-4D44-AC9B-C610CD1AC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17503CC-5421-4A92-A6E3-EEEDDDDD7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EBAF4-A50C-42D2-8658-D29F446D6E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0170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29E7259-610A-493F-99FD-10BD002C9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45D14-0BDA-40AE-AAAF-083DA7B7B87E}" type="datetimeFigureOut">
              <a:rPr lang="en-US"/>
              <a:pPr>
                <a:defRPr/>
              </a:pPr>
              <a:t>8/14/2019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E92A731-EAFA-4D07-9438-14D93D5FC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B32C70D-C543-402D-B954-FCCC9F6DB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5CAB2-A00D-4E5C-9686-E6359E2FCC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4352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3E353AF-6833-41DA-BE62-2E22F2D3C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A3F97-7C98-47AE-81CF-4A9F17596F82}" type="datetimeFigureOut">
              <a:rPr lang="en-US"/>
              <a:pPr>
                <a:defRPr/>
              </a:pPr>
              <a:t>8/14/2019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874296C-D365-410C-A2E8-7699796BF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701B60A-1D7D-411D-9F7B-4144D2E70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43C26-C2C4-4785-9C0E-2378E2B4DC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0563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2" y="764540"/>
            <a:ext cx="12634915" cy="3253740"/>
          </a:xfrm>
        </p:spPr>
        <p:txBody>
          <a:bodyPr anchor="b"/>
          <a:lstStyle>
            <a:lvl1pPr algn="l">
              <a:defRPr sz="7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210" y="764542"/>
            <a:ext cx="21469350" cy="16388716"/>
          </a:xfrm>
        </p:spPr>
        <p:txBody>
          <a:bodyPr/>
          <a:lstStyle>
            <a:lvl1pPr>
              <a:defRPr sz="11500"/>
            </a:lvl1pPr>
            <a:lvl2pPr>
              <a:defRPr sz="10100"/>
            </a:lvl2pPr>
            <a:lvl3pPr>
              <a:defRPr sz="86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2" y="4018282"/>
            <a:ext cx="12634915" cy="13134976"/>
          </a:xfrm>
        </p:spPr>
        <p:txBody>
          <a:bodyPr/>
          <a:lstStyle>
            <a:lvl1pPr marL="0" indent="0">
              <a:buNone/>
              <a:defRPr sz="5000"/>
            </a:lvl1pPr>
            <a:lvl2pPr marL="1645920" indent="0">
              <a:buNone/>
              <a:defRPr sz="4300"/>
            </a:lvl2pPr>
            <a:lvl3pPr marL="3291840" indent="0">
              <a:buNone/>
              <a:defRPr sz="3600"/>
            </a:lvl3pPr>
            <a:lvl4pPr marL="4937760" indent="0">
              <a:buNone/>
              <a:defRPr sz="3200"/>
            </a:lvl4pPr>
            <a:lvl5pPr marL="6583680" indent="0">
              <a:buNone/>
              <a:defRPr sz="3200"/>
            </a:lvl5pPr>
            <a:lvl6pPr marL="8229600" indent="0">
              <a:buNone/>
              <a:defRPr sz="3200"/>
            </a:lvl6pPr>
            <a:lvl7pPr marL="9875520" indent="0">
              <a:buNone/>
              <a:defRPr sz="3200"/>
            </a:lvl7pPr>
            <a:lvl8pPr marL="11521440" indent="0">
              <a:buNone/>
              <a:defRPr sz="3200"/>
            </a:lvl8pPr>
            <a:lvl9pPr marL="1316736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932EA7E-6D6C-4D82-8FBC-6090083EF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51A9E-6EF6-441E-A0DE-8B30C24E5D6C}" type="datetimeFigureOut">
              <a:rPr lang="en-US"/>
              <a:pPr>
                <a:defRPr/>
              </a:pPr>
              <a:t>8/14/2019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9E0D74C-7626-4787-BD12-4EC66A70A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E6F58C1-C252-4A56-942E-F150119DA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C779F-9A89-4104-BB36-0C6A152230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0563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610" y="13441680"/>
            <a:ext cx="23042880" cy="1586866"/>
          </a:xfrm>
        </p:spPr>
        <p:txBody>
          <a:bodyPr anchor="b"/>
          <a:lstStyle>
            <a:lvl1pPr algn="l">
              <a:defRPr sz="7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610" y="1715770"/>
            <a:ext cx="23042880" cy="11521440"/>
          </a:xfrm>
        </p:spPr>
        <p:txBody>
          <a:bodyPr rtlCol="0">
            <a:normAutofit/>
          </a:bodyPr>
          <a:lstStyle>
            <a:lvl1pPr marL="0" indent="0">
              <a:buNone/>
              <a:defRPr sz="11500"/>
            </a:lvl1pPr>
            <a:lvl2pPr marL="1645920" indent="0">
              <a:buNone/>
              <a:defRPr sz="10100"/>
            </a:lvl2pPr>
            <a:lvl3pPr marL="3291840" indent="0">
              <a:buNone/>
              <a:defRPr sz="860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610" y="15028546"/>
            <a:ext cx="23042880" cy="2253614"/>
          </a:xfrm>
        </p:spPr>
        <p:txBody>
          <a:bodyPr/>
          <a:lstStyle>
            <a:lvl1pPr marL="0" indent="0">
              <a:buNone/>
              <a:defRPr sz="5000"/>
            </a:lvl1pPr>
            <a:lvl2pPr marL="1645920" indent="0">
              <a:buNone/>
              <a:defRPr sz="4300"/>
            </a:lvl2pPr>
            <a:lvl3pPr marL="3291840" indent="0">
              <a:buNone/>
              <a:defRPr sz="3600"/>
            </a:lvl3pPr>
            <a:lvl4pPr marL="4937760" indent="0">
              <a:buNone/>
              <a:defRPr sz="3200"/>
            </a:lvl4pPr>
            <a:lvl5pPr marL="6583680" indent="0">
              <a:buNone/>
              <a:defRPr sz="3200"/>
            </a:lvl5pPr>
            <a:lvl6pPr marL="8229600" indent="0">
              <a:buNone/>
              <a:defRPr sz="3200"/>
            </a:lvl6pPr>
            <a:lvl7pPr marL="9875520" indent="0">
              <a:buNone/>
              <a:defRPr sz="3200"/>
            </a:lvl7pPr>
            <a:lvl8pPr marL="11521440" indent="0">
              <a:buNone/>
              <a:defRPr sz="3200"/>
            </a:lvl8pPr>
            <a:lvl9pPr marL="1316736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E270309-5C5F-4F42-8045-262F52B90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91EE8-B111-42D1-A343-88D46DDCF483}" type="datetimeFigureOut">
              <a:rPr lang="en-US"/>
              <a:pPr>
                <a:defRPr/>
              </a:pPr>
              <a:t>8/14/2019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B3D546F-500E-4223-8B05-6B1AF4EFD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5A5C2B1-6C99-447F-AEFB-EBFD82954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16330-F732-4A33-8B1F-EECF7CB100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3795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5AC8D6B-A953-400C-8D7F-97B23B5C8EF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920875" y="768350"/>
            <a:ext cx="3456305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9184" tIns="164592" rIns="329184" bIns="1645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2343BD9-E15D-4ADC-A9D4-7756B89C5BC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920875" y="4479925"/>
            <a:ext cx="34563050" cy="1267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9184" tIns="164592" rIns="329184" bIns="1645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23589-24B5-4FBC-B25E-A5A0BE6385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920875" y="17797463"/>
            <a:ext cx="8959850" cy="1022350"/>
          </a:xfrm>
          <a:prstGeom prst="rect">
            <a:avLst/>
          </a:prstGeom>
        </p:spPr>
        <p:txBody>
          <a:bodyPr vert="horz" lIns="329184" tIns="164592" rIns="329184" bIns="164592" rtlCol="0" anchor="ctr"/>
          <a:lstStyle>
            <a:lvl1pPr algn="l" defTabSz="3291840" eaLnBrk="1" fontAlgn="auto" hangingPunct="1"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98E6AD-3DBC-42C9-83BD-C779C74C7120}" type="datetimeFigureOut">
              <a:rPr lang="en-US"/>
              <a:pPr>
                <a:defRPr/>
              </a:pPr>
              <a:t>8/14/2019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C99A7-3DC2-45D3-B601-C25561FB3F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122275" y="17797463"/>
            <a:ext cx="12160250" cy="1022350"/>
          </a:xfrm>
          <a:prstGeom prst="rect">
            <a:avLst/>
          </a:prstGeom>
        </p:spPr>
        <p:txBody>
          <a:bodyPr vert="horz" lIns="329184" tIns="164592" rIns="329184" bIns="164592" rtlCol="0" anchor="ctr"/>
          <a:lstStyle>
            <a:lvl1pPr algn="ctr" defTabSz="3291840" eaLnBrk="1" fontAlgn="auto" hangingPunct="1"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A55DA-26D0-4912-BB0B-B1462FA070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524075" y="17797463"/>
            <a:ext cx="8959850" cy="1022350"/>
          </a:xfrm>
          <a:prstGeom prst="rect">
            <a:avLst/>
          </a:prstGeom>
        </p:spPr>
        <p:txBody>
          <a:bodyPr vert="horz" wrap="square" lIns="329184" tIns="164592" rIns="329184" bIns="164592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4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1517109-56BD-473A-B192-05AB02C1F3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90888" rtl="0" eaLnBrk="0" fontAlgn="base" hangingPunct="0">
        <a:spcBef>
          <a:spcPct val="0"/>
        </a:spcBef>
        <a:spcAft>
          <a:spcPct val="0"/>
        </a:spcAft>
        <a:defRPr sz="1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290888" rtl="0" eaLnBrk="0" fontAlgn="base" hangingPunct="0"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" pitchFamily="34" charset="0"/>
        </a:defRPr>
      </a:lvl2pPr>
      <a:lvl3pPr algn="ctr" defTabSz="3290888" rtl="0" eaLnBrk="0" fontAlgn="base" hangingPunct="0"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" pitchFamily="34" charset="0"/>
        </a:defRPr>
      </a:lvl3pPr>
      <a:lvl4pPr algn="ctr" defTabSz="3290888" rtl="0" eaLnBrk="0" fontAlgn="base" hangingPunct="0"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" pitchFamily="34" charset="0"/>
        </a:defRPr>
      </a:lvl4pPr>
      <a:lvl5pPr algn="ctr" defTabSz="3290888" rtl="0" eaLnBrk="0" fontAlgn="base" hangingPunct="0"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" pitchFamily="34" charset="0"/>
        </a:defRPr>
      </a:lvl5pPr>
      <a:lvl6pPr marL="457200" algn="ctr" defTabSz="3290888" rtl="0" fontAlgn="base"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" pitchFamily="34" charset="0"/>
        </a:defRPr>
      </a:lvl6pPr>
      <a:lvl7pPr marL="914400" algn="ctr" defTabSz="3290888" rtl="0" fontAlgn="base"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" pitchFamily="34" charset="0"/>
        </a:defRPr>
      </a:lvl7pPr>
      <a:lvl8pPr marL="1371600" algn="ctr" defTabSz="3290888" rtl="0" fontAlgn="base"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" pitchFamily="34" charset="0"/>
        </a:defRPr>
      </a:lvl8pPr>
      <a:lvl9pPr marL="1828800" algn="ctr" defTabSz="3290888" rtl="0" fontAlgn="base"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" pitchFamily="34" charset="0"/>
        </a:defRPr>
      </a:lvl9pPr>
    </p:titleStyle>
    <p:bodyStyle>
      <a:lvl1pPr marL="1233488" indent="-1233488" algn="l" defTabSz="32908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1pPr>
      <a:lvl2pPr marL="2673350" indent="-1028700" algn="l" defTabSz="32908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325" algn="l" defTabSz="32908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5759450" indent="-822325" algn="l" defTabSz="32908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405688" indent="-822325" algn="l" defTabSz="32908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2FF4B4-7DA8-42F6-A4B2-1E163513BE89}"/>
              </a:ext>
            </a:extLst>
          </p:cNvPr>
          <p:cNvSpPr/>
          <p:nvPr/>
        </p:nvSpPr>
        <p:spPr>
          <a:xfrm>
            <a:off x="0" y="0"/>
            <a:ext cx="38404800" cy="2987410"/>
          </a:xfrm>
          <a:prstGeom prst="rect">
            <a:avLst/>
          </a:prstGeom>
          <a:solidFill>
            <a:srgbClr val="0040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558001" eaLnBrk="1" hangingPunct="1">
              <a:defRPr/>
            </a:pPr>
            <a:endParaRPr lang="en-US" sz="3791"/>
          </a:p>
        </p:txBody>
      </p:sp>
      <p:sp>
        <p:nvSpPr>
          <p:cNvPr id="20" name="Text Box 402">
            <a:extLst>
              <a:ext uri="{FF2B5EF4-FFF2-40B4-BE49-F238E27FC236}">
                <a16:creationId xmlns:a16="http://schemas.microsoft.com/office/drawing/2014/main" id="{AFD9D798-D34C-4E4E-B855-E5A887FAF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874" y="3413390"/>
            <a:ext cx="8792726" cy="14573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690" tIns="22845" rIns="45690" bIns="22845">
            <a:spAutoFit/>
          </a:bodyPr>
          <a:lstStyle/>
          <a:p>
            <a:pPr algn="ctr" defTabSz="2559233" eaLnBrk="1" hangingPunct="1">
              <a:defRPr/>
            </a:pPr>
            <a:r>
              <a:rPr lang="en-US" sz="3600" b="1" dirty="0">
                <a:solidFill>
                  <a:srgbClr val="00408A"/>
                </a:solidFill>
                <a:cs typeface="Arial" pitchFamily="34" charset="0"/>
              </a:rPr>
              <a:t>TITLE &amp; AUTHOR INFO</a:t>
            </a:r>
            <a:r>
              <a:rPr lang="en-US" sz="3600" dirty="0">
                <a:latin typeface="Arial" charset="0"/>
              </a:rPr>
              <a:t> </a:t>
            </a:r>
            <a:br>
              <a:rPr lang="en-US" sz="3600" dirty="0">
                <a:latin typeface="Arial" charset="0"/>
              </a:rPr>
            </a:br>
            <a:r>
              <a:rPr lang="en-US" sz="2800" dirty="0">
                <a:latin typeface="Arial" charset="0"/>
              </a:rPr>
              <a:t>Title</a:t>
            </a:r>
          </a:p>
          <a:p>
            <a:pPr algn="ctr" defTabSz="2559233" eaLnBrk="1" hangingPunct="1">
              <a:defRPr/>
            </a:pPr>
            <a:r>
              <a:rPr lang="en-US" sz="2800" dirty="0">
                <a:latin typeface="Arial" charset="0"/>
              </a:rPr>
              <a:t>Author1, Author 2, Author 3 </a:t>
            </a:r>
          </a:p>
          <a:p>
            <a:pPr algn="ctr" defTabSz="2559233" eaLnBrk="1" hangingPunct="1">
              <a:defRPr/>
            </a:pPr>
            <a:endParaRPr lang="en-US" sz="3600" b="1" dirty="0">
              <a:solidFill>
                <a:srgbClr val="00408A"/>
              </a:solidFill>
              <a:cs typeface="Arial" pitchFamily="34" charset="0"/>
            </a:endParaRPr>
          </a:p>
          <a:p>
            <a:pPr algn="ctr" defTabSz="2559233" eaLnBrk="1" hangingPunct="1">
              <a:defRPr/>
            </a:pPr>
            <a:endParaRPr lang="en-US" sz="3600" b="1" dirty="0">
              <a:solidFill>
                <a:srgbClr val="00408A"/>
              </a:solidFill>
              <a:cs typeface="Arial" pitchFamily="34" charset="0"/>
            </a:endParaRPr>
          </a:p>
          <a:p>
            <a:pPr algn="ctr" defTabSz="2559233" eaLnBrk="1" hangingPunct="1">
              <a:defRPr/>
            </a:pPr>
            <a:r>
              <a:rPr lang="en-US" sz="3600" b="1" dirty="0">
                <a:solidFill>
                  <a:srgbClr val="00408A"/>
                </a:solidFill>
                <a:cs typeface="Arial" pitchFamily="34" charset="0"/>
              </a:rPr>
              <a:t>HEADER</a:t>
            </a:r>
            <a:endParaRPr lang="en-US" sz="4000" b="1" dirty="0">
              <a:solidFill>
                <a:srgbClr val="00408A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algn="just" defTabSz="2559233" eaLnBrk="1" hangingPunct="1">
              <a:defRPr/>
            </a:pPr>
            <a:r>
              <a:rPr lang="en-US" sz="2800" dirty="0">
                <a:latin typeface="Arial" charset="0"/>
              </a:rPr>
              <a:t>Body text </a:t>
            </a:r>
            <a:r>
              <a:rPr lang="en-US" sz="2800" dirty="0" err="1">
                <a:latin typeface="Arial" charset="0"/>
              </a:rPr>
              <a:t>lorem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ipsum</a:t>
            </a:r>
            <a:r>
              <a:rPr lang="en-US" sz="2800" dirty="0">
                <a:latin typeface="Arial" charset="0"/>
              </a:rPr>
              <a:t> dolor sit </a:t>
            </a:r>
            <a:r>
              <a:rPr lang="en-US" sz="2800" dirty="0" err="1">
                <a:latin typeface="Arial" charset="0"/>
              </a:rPr>
              <a:t>amet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consectetuer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adipiscing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elit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sed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diam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nonummy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nibh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euismod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tincidunt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ut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laoreet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dolore</a:t>
            </a:r>
            <a:r>
              <a:rPr lang="en-US" sz="2800" dirty="0">
                <a:latin typeface="Arial" charset="0"/>
              </a:rPr>
              <a:t> magna </a:t>
            </a:r>
            <a:r>
              <a:rPr lang="en-US" sz="2800" dirty="0" err="1">
                <a:latin typeface="Arial" charset="0"/>
              </a:rPr>
              <a:t>aliquam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erat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volutpat</a:t>
            </a:r>
            <a:r>
              <a:rPr lang="en-US" sz="2800" dirty="0">
                <a:latin typeface="Arial" charset="0"/>
              </a:rPr>
              <a:t>. </a:t>
            </a:r>
            <a:r>
              <a:rPr lang="en-US" sz="2800" dirty="0" err="1">
                <a:latin typeface="Arial" charset="0"/>
              </a:rPr>
              <a:t>Ut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wisi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enim</a:t>
            </a:r>
            <a:r>
              <a:rPr lang="en-US" sz="2800" dirty="0">
                <a:latin typeface="Arial" charset="0"/>
              </a:rPr>
              <a:t> ad minim </a:t>
            </a:r>
            <a:r>
              <a:rPr lang="en-US" sz="2800" dirty="0" err="1">
                <a:latin typeface="Arial" charset="0"/>
              </a:rPr>
              <a:t>veniam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quis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nostrud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exerci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tation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ullamcorper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suscipit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lobortis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nisl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ut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aliquip</a:t>
            </a:r>
            <a:r>
              <a:rPr lang="en-US" sz="2800" dirty="0">
                <a:latin typeface="Arial" charset="0"/>
              </a:rPr>
              <a:t> ex ea </a:t>
            </a:r>
            <a:r>
              <a:rPr lang="en-US" sz="2800" dirty="0" err="1">
                <a:latin typeface="Arial" charset="0"/>
              </a:rPr>
              <a:t>commodo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consequat</a:t>
            </a:r>
            <a:r>
              <a:rPr lang="en-US" sz="2800" dirty="0">
                <a:latin typeface="Arial" charset="0"/>
              </a:rPr>
              <a:t>. Duis </a:t>
            </a:r>
            <a:r>
              <a:rPr lang="en-US" sz="2800" dirty="0" err="1">
                <a:latin typeface="Arial" charset="0"/>
              </a:rPr>
              <a:t>autem</a:t>
            </a:r>
            <a:r>
              <a:rPr lang="en-US" sz="2800" dirty="0">
                <a:latin typeface="Arial" charset="0"/>
              </a:rPr>
              <a:t> vel </a:t>
            </a:r>
            <a:r>
              <a:rPr lang="en-US" sz="2800" dirty="0" err="1">
                <a:latin typeface="Arial" charset="0"/>
              </a:rPr>
              <a:t>eum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iriure</a:t>
            </a:r>
            <a:r>
              <a:rPr lang="en-US" sz="2800" dirty="0">
                <a:latin typeface="Arial" charset="0"/>
              </a:rPr>
              <a:t> dolor in </a:t>
            </a:r>
            <a:r>
              <a:rPr lang="en-US" sz="2800" dirty="0" err="1">
                <a:latin typeface="Arial" charset="0"/>
              </a:rPr>
              <a:t>hendrerit</a:t>
            </a:r>
            <a:endParaRPr lang="en-US" sz="2800" dirty="0">
              <a:latin typeface="Arial" charset="0"/>
              <a:cs typeface="Arial" charset="0"/>
            </a:endParaRPr>
          </a:p>
          <a:p>
            <a:pPr defTabSz="2559233" eaLnBrk="1" hangingPunct="1">
              <a:defRPr/>
            </a:pPr>
            <a:endParaRPr lang="en-US" sz="2800" dirty="0">
              <a:latin typeface="Arial" charset="0"/>
              <a:cs typeface="Arial" charset="0"/>
            </a:endParaRPr>
          </a:p>
          <a:p>
            <a:pPr defTabSz="2559233" eaLnBrk="1" hangingPunct="1">
              <a:defRPr/>
            </a:pPr>
            <a:endParaRPr lang="en-US" sz="2800" dirty="0">
              <a:latin typeface="Arial" charset="0"/>
              <a:cs typeface="Arial" charset="0"/>
            </a:endParaRPr>
          </a:p>
          <a:p>
            <a:pPr algn="ctr" defTabSz="2559233" eaLnBrk="1" hangingPunct="1">
              <a:defRPr/>
            </a:pPr>
            <a:r>
              <a:rPr lang="en-US" sz="3600" b="1" dirty="0">
                <a:solidFill>
                  <a:srgbClr val="00408A"/>
                </a:solidFill>
                <a:cs typeface="Arial" pitchFamily="34" charset="0"/>
              </a:rPr>
              <a:t>HEADER</a:t>
            </a:r>
          </a:p>
          <a:p>
            <a:pPr algn="just" defTabSz="2559233" eaLnBrk="1" hangingPunct="1">
              <a:defRPr/>
            </a:pPr>
            <a:r>
              <a:rPr lang="en-US" sz="2800" dirty="0">
                <a:latin typeface="Arial" charset="0"/>
              </a:rPr>
              <a:t>Body text </a:t>
            </a:r>
            <a:r>
              <a:rPr lang="en-US" sz="2800" dirty="0" err="1">
                <a:latin typeface="Arial" charset="0"/>
              </a:rPr>
              <a:t>lorem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ipsum</a:t>
            </a:r>
            <a:r>
              <a:rPr lang="en-US" sz="2800" dirty="0">
                <a:latin typeface="Arial" charset="0"/>
              </a:rPr>
              <a:t> dolor sit </a:t>
            </a:r>
            <a:r>
              <a:rPr lang="en-US" sz="2800" dirty="0" err="1">
                <a:latin typeface="Arial" charset="0"/>
              </a:rPr>
              <a:t>amet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consectetuer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adipiscing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elit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sed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diam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nonummy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nibh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euismod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tincidunt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ut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laoreet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dolore</a:t>
            </a:r>
            <a:r>
              <a:rPr lang="en-US" sz="2800" dirty="0">
                <a:latin typeface="Arial" charset="0"/>
              </a:rPr>
              <a:t> magna </a:t>
            </a:r>
            <a:r>
              <a:rPr lang="en-US" sz="2800" dirty="0" err="1">
                <a:latin typeface="Arial" charset="0"/>
              </a:rPr>
              <a:t>aliquam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erat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volutpat</a:t>
            </a:r>
            <a:r>
              <a:rPr lang="en-US" sz="2800" dirty="0">
                <a:latin typeface="Arial" charset="0"/>
              </a:rPr>
              <a:t>. </a:t>
            </a:r>
            <a:r>
              <a:rPr lang="en-US" sz="2800" dirty="0" err="1">
                <a:latin typeface="Arial" charset="0"/>
              </a:rPr>
              <a:t>Ut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wisi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enim</a:t>
            </a:r>
            <a:r>
              <a:rPr lang="en-US" sz="2800" dirty="0">
                <a:latin typeface="Arial" charset="0"/>
              </a:rPr>
              <a:t> ad minim </a:t>
            </a:r>
            <a:r>
              <a:rPr lang="en-US" sz="2800" dirty="0" err="1">
                <a:latin typeface="Arial" charset="0"/>
              </a:rPr>
              <a:t>veniam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quis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nostrud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exerci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tation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ullamcorper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suscipit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lobortis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nisl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ut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aliquip</a:t>
            </a:r>
            <a:r>
              <a:rPr lang="en-US" sz="2800" dirty="0">
                <a:latin typeface="Arial" charset="0"/>
              </a:rPr>
              <a:t>.</a:t>
            </a:r>
          </a:p>
          <a:p>
            <a:pPr algn="just" defTabSz="2559233" eaLnBrk="1" hangingPunct="1">
              <a:defRPr/>
            </a:pPr>
            <a:endParaRPr lang="en-US" sz="2800" dirty="0">
              <a:latin typeface="Arial" charset="0"/>
              <a:cs typeface="Arial" charset="0"/>
            </a:endParaRPr>
          </a:p>
          <a:p>
            <a:pPr algn="just" defTabSz="2559233" eaLnBrk="1" hangingPunct="1">
              <a:defRPr/>
            </a:pPr>
            <a:endParaRPr lang="en-US" sz="2800" dirty="0">
              <a:latin typeface="Arial" charset="0"/>
              <a:cs typeface="Arial" charset="0"/>
            </a:endParaRPr>
          </a:p>
          <a:p>
            <a:pPr algn="just" defTabSz="2559233" eaLnBrk="1" hangingPunct="1">
              <a:defRPr/>
            </a:pPr>
            <a:endParaRPr lang="en-US" sz="2800" dirty="0">
              <a:latin typeface="Arial" charset="0"/>
              <a:cs typeface="Arial" charset="0"/>
            </a:endParaRPr>
          </a:p>
          <a:p>
            <a:pPr algn="ctr" defTabSz="2559233" eaLnBrk="1" hangingPunct="1">
              <a:defRPr/>
            </a:pPr>
            <a:r>
              <a:rPr lang="en-US" sz="3600" b="1" dirty="0">
                <a:solidFill>
                  <a:srgbClr val="00408A"/>
                </a:solidFill>
                <a:cs typeface="Arial" pitchFamily="34" charset="0"/>
              </a:rPr>
              <a:t>HEADER</a:t>
            </a:r>
          </a:p>
          <a:p>
            <a:pPr algn="just" defTabSz="2559233" eaLnBrk="1" hangingPunct="1">
              <a:defRPr/>
            </a:pPr>
            <a:r>
              <a:rPr lang="en-US" sz="2800" dirty="0">
                <a:latin typeface="Arial" charset="0"/>
              </a:rPr>
              <a:t>Body text </a:t>
            </a:r>
            <a:r>
              <a:rPr lang="en-US" sz="2800" dirty="0" err="1">
                <a:latin typeface="Arial" charset="0"/>
              </a:rPr>
              <a:t>lorem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ipsum</a:t>
            </a:r>
            <a:r>
              <a:rPr lang="en-US" sz="2800" dirty="0">
                <a:latin typeface="Arial" charset="0"/>
              </a:rPr>
              <a:t> dolor sit </a:t>
            </a:r>
            <a:r>
              <a:rPr lang="en-US" sz="2800" dirty="0" err="1">
                <a:latin typeface="Arial" charset="0"/>
              </a:rPr>
              <a:t>amet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consectetuer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adipiscing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elit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sed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diam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nonummy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nibh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euismod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tincidunt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ut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laoreet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dolore</a:t>
            </a:r>
            <a:r>
              <a:rPr lang="en-US" sz="2800" dirty="0">
                <a:latin typeface="Arial" charset="0"/>
              </a:rPr>
              <a:t> magna </a:t>
            </a:r>
            <a:r>
              <a:rPr lang="en-US" sz="2800" dirty="0" err="1">
                <a:latin typeface="Arial" charset="0"/>
              </a:rPr>
              <a:t>aliquam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erat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volutpat</a:t>
            </a:r>
            <a:r>
              <a:rPr lang="en-US" sz="2800" dirty="0">
                <a:latin typeface="Arial" charset="0"/>
              </a:rPr>
              <a:t>. </a:t>
            </a:r>
            <a:r>
              <a:rPr lang="en-US" sz="2800" dirty="0" err="1">
                <a:latin typeface="Arial" charset="0"/>
              </a:rPr>
              <a:t>Ut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wisi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enim</a:t>
            </a:r>
            <a:r>
              <a:rPr lang="en-US" sz="2800" dirty="0">
                <a:latin typeface="Arial" charset="0"/>
              </a:rPr>
              <a:t> ad minim </a:t>
            </a:r>
            <a:r>
              <a:rPr lang="en-US" sz="2800" dirty="0" err="1">
                <a:latin typeface="Arial" charset="0"/>
              </a:rPr>
              <a:t>veniam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quis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nostrud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exerci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tation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ullamcorper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suscipit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lobortis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nisl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ut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aliquip</a:t>
            </a:r>
            <a:r>
              <a:rPr lang="en-US" sz="2800" dirty="0">
                <a:latin typeface="Arial" charset="0"/>
              </a:rPr>
              <a:t> ex ea </a:t>
            </a:r>
            <a:r>
              <a:rPr lang="en-US" sz="2800" dirty="0" err="1">
                <a:latin typeface="Arial" charset="0"/>
              </a:rPr>
              <a:t>commodo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consequat</a:t>
            </a:r>
            <a:r>
              <a:rPr lang="en-US" sz="2800" dirty="0">
                <a:latin typeface="Arial" charset="0"/>
              </a:rPr>
              <a:t>. Duis </a:t>
            </a:r>
            <a:r>
              <a:rPr lang="en-US" sz="2800" dirty="0" err="1">
                <a:latin typeface="Arial" charset="0"/>
              </a:rPr>
              <a:t>autem</a:t>
            </a:r>
            <a:r>
              <a:rPr lang="en-US" sz="2800" dirty="0">
                <a:latin typeface="Arial" charset="0"/>
              </a:rPr>
              <a:t> vel </a:t>
            </a:r>
            <a:r>
              <a:rPr lang="en-US" sz="2800" dirty="0" err="1">
                <a:latin typeface="Arial" charset="0"/>
              </a:rPr>
              <a:t>eum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iriure</a:t>
            </a:r>
            <a:r>
              <a:rPr lang="en-US" sz="2800" dirty="0">
                <a:latin typeface="Arial" charset="0"/>
              </a:rPr>
              <a:t> dolor in </a:t>
            </a:r>
            <a:r>
              <a:rPr lang="en-US" sz="2800" dirty="0" err="1">
                <a:latin typeface="Arial" charset="0"/>
              </a:rPr>
              <a:t>hendrerit</a:t>
            </a:r>
            <a:r>
              <a:rPr lang="en-US" sz="2800" dirty="0">
                <a:latin typeface="Arial" charset="0"/>
              </a:rPr>
              <a:t> in </a:t>
            </a:r>
            <a:r>
              <a:rPr lang="en-US" sz="2800" dirty="0" err="1">
                <a:latin typeface="Arial" charset="0"/>
              </a:rPr>
              <a:t>vulputate</a:t>
            </a:r>
            <a:endParaRPr lang="en-US" sz="2800" dirty="0">
              <a:latin typeface="Arial" charset="0"/>
              <a:cs typeface="Arial" charset="0"/>
            </a:endParaRPr>
          </a:p>
        </p:txBody>
      </p:sp>
      <p:sp>
        <p:nvSpPr>
          <p:cNvPr id="3077" name="Text Box 403">
            <a:extLst>
              <a:ext uri="{FF2B5EF4-FFF2-40B4-BE49-F238E27FC236}">
                <a16:creationId xmlns:a16="http://schemas.microsoft.com/office/drawing/2014/main" id="{8384F6CB-0A23-40BB-852C-27E3AA87B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89200" y="3413390"/>
            <a:ext cx="8786680" cy="15188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690" tIns="22845" rIns="45690" bIns="2284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2555730" eaLnBrk="1" hangingPunct="1">
              <a:spcBef>
                <a:spcPct val="0"/>
              </a:spcBef>
              <a:buNone/>
              <a:defRPr/>
            </a:pPr>
            <a:r>
              <a:rPr lang="en-US" altLang="en-US" sz="3600" b="1" dirty="0">
                <a:solidFill>
                  <a:srgbClr val="0040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</a:p>
          <a:p>
            <a:pPr algn="just" defTabSz="2555730" eaLnBrk="1" hangingPunct="1">
              <a:spcBef>
                <a:spcPct val="0"/>
              </a:spcBef>
              <a:buNone/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Body text lorem ipsum dolor sit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sed diam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dolore magna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wisi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ad minim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exerci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tation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Duis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autem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iriure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dolor in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esse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defTabSz="2555730" eaLnBrk="1" hangingPunct="1">
              <a:spcBef>
                <a:spcPct val="0"/>
              </a:spcBef>
              <a:buNone/>
              <a:defRPr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2555730" eaLnBrk="1" hangingPunct="1">
              <a:spcBef>
                <a:spcPct val="0"/>
              </a:spcBef>
              <a:buNone/>
              <a:defRPr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2555730" eaLnBrk="1" hangingPunct="1">
              <a:spcBef>
                <a:spcPct val="0"/>
              </a:spcBef>
              <a:buNone/>
              <a:defRPr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2555730" eaLnBrk="1" hangingPunct="1">
              <a:spcBef>
                <a:spcPct val="0"/>
              </a:spcBef>
              <a:buNone/>
              <a:defRPr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2555730" eaLnBrk="1" hangingPunct="1">
              <a:spcBef>
                <a:spcPct val="0"/>
              </a:spcBef>
              <a:buNone/>
              <a:defRPr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555730" eaLnBrk="1" hangingPunct="1">
              <a:spcBef>
                <a:spcPct val="0"/>
              </a:spcBef>
              <a:buNone/>
              <a:defRPr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555730" eaLnBrk="1" hangingPunct="1">
              <a:spcBef>
                <a:spcPct val="0"/>
              </a:spcBef>
              <a:buNone/>
              <a:defRPr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555730" eaLnBrk="1" hangingPunct="1">
              <a:spcBef>
                <a:spcPct val="0"/>
              </a:spcBef>
              <a:buNone/>
              <a:defRPr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555730" eaLnBrk="1" hangingPunct="1">
              <a:spcBef>
                <a:spcPct val="0"/>
              </a:spcBef>
              <a:buNone/>
              <a:defRPr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555730" eaLnBrk="1" hangingPunct="1">
              <a:spcBef>
                <a:spcPct val="0"/>
              </a:spcBef>
              <a:buNone/>
              <a:defRPr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555730" eaLnBrk="1" hangingPunct="1">
              <a:spcBef>
                <a:spcPct val="0"/>
              </a:spcBef>
              <a:buNone/>
              <a:defRPr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555730" eaLnBrk="1" hangingPunct="1">
              <a:spcBef>
                <a:spcPct val="0"/>
              </a:spcBef>
              <a:buNone/>
              <a:defRPr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555730" eaLnBrk="1" hangingPunct="1">
              <a:spcBef>
                <a:spcPct val="0"/>
              </a:spcBef>
              <a:buNone/>
              <a:defRPr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555730" eaLnBrk="1" hangingPunct="1">
              <a:spcBef>
                <a:spcPct val="0"/>
              </a:spcBef>
              <a:buNone/>
              <a:defRPr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555730" eaLnBrk="1" hangingPunct="1">
              <a:spcBef>
                <a:spcPct val="0"/>
              </a:spcBef>
              <a:buNone/>
              <a:defRPr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555730" eaLnBrk="1" hangingPunct="1">
              <a:spcBef>
                <a:spcPct val="0"/>
              </a:spcBef>
              <a:buNone/>
              <a:defRPr/>
            </a:pPr>
            <a:endParaRPr lang="en-US" altLang="en-US" sz="3600" b="1" dirty="0">
              <a:solidFill>
                <a:srgbClr val="0040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555730" eaLnBrk="1" hangingPunct="1">
              <a:spcBef>
                <a:spcPct val="0"/>
              </a:spcBef>
              <a:buNone/>
              <a:defRPr/>
            </a:pPr>
            <a:endParaRPr lang="en-US" altLang="en-US" sz="3600" b="1" dirty="0">
              <a:solidFill>
                <a:srgbClr val="0040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555730" eaLnBrk="1" hangingPunct="1">
              <a:spcBef>
                <a:spcPct val="0"/>
              </a:spcBef>
              <a:buNone/>
              <a:defRPr/>
            </a:pPr>
            <a:r>
              <a:rPr lang="en-US" altLang="en-US" sz="3600" b="1" dirty="0">
                <a:solidFill>
                  <a:srgbClr val="0040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</a:p>
          <a:p>
            <a:pPr algn="just" defTabSz="2555730" eaLnBrk="1" hangingPunct="1">
              <a:spcBef>
                <a:spcPct val="0"/>
              </a:spcBef>
              <a:buNone/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Body text lorem ipsum dolor sit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sed diam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dolore magna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wisi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ad minim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exerci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tation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Duis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autem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iriure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dolor in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esse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vel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illum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dolore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77E10665-3485-48BB-BCF6-029C30C818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33400"/>
            <a:ext cx="25603200" cy="1179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081" tIns="35540" rIns="71081" bIns="35540">
            <a:spAutoFit/>
          </a:bodyPr>
          <a:lstStyle>
            <a:lvl1pPr defTabSz="3292475">
              <a:spcBef>
                <a:spcPct val="20000"/>
              </a:spcBef>
              <a:buFont typeface="Arial" panose="020B0604020202020204" pitchFamily="34" charset="0"/>
              <a:buChar char="•"/>
              <a:defRPr sz="15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292475">
              <a:spcBef>
                <a:spcPct val="20000"/>
              </a:spcBef>
              <a:buFont typeface="Arial" panose="020B0604020202020204" pitchFamily="34" charset="0"/>
              <a:buChar char="–"/>
              <a:defRPr sz="13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292475">
              <a:spcBef>
                <a:spcPct val="20000"/>
              </a:spcBef>
              <a:buFont typeface="Arial" panose="020B0604020202020204" pitchFamily="34" charset="0"/>
              <a:buChar char="•"/>
              <a:defRPr sz="1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292475">
              <a:spcBef>
                <a:spcPct val="20000"/>
              </a:spcBef>
              <a:buFont typeface="Arial" panose="020B0604020202020204" pitchFamily="34" charset="0"/>
              <a:buChar char="–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292475">
              <a:spcBef>
                <a:spcPct val="20000"/>
              </a:spcBef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Findings in plain English. </a:t>
            </a:r>
            <a:r>
              <a:rPr lang="en-US" altLang="en-US" sz="7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Emphasize</a:t>
            </a:r>
            <a:r>
              <a:rPr lang="en-US" altLang="en-US" sz="7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7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</a:t>
            </a:r>
            <a:r>
              <a:rPr lang="en-US" altLang="en-US" sz="7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words.</a:t>
            </a:r>
          </a:p>
        </p:txBody>
      </p:sp>
      <p:sp>
        <p:nvSpPr>
          <p:cNvPr id="3080" name="AutoShape 16">
            <a:extLst>
              <a:ext uri="{FF2B5EF4-FFF2-40B4-BE49-F238E27FC236}">
                <a16:creationId xmlns:a16="http://schemas.microsoft.com/office/drawing/2014/main" id="{8120E69E-610C-40C2-BB04-ECF54D22B7D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40696" y="-1387210"/>
            <a:ext cx="831585" cy="831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2555730" eaLnBrk="1" hangingPunct="1">
              <a:spcBef>
                <a:spcPct val="0"/>
              </a:spcBef>
              <a:buNone/>
              <a:defRPr/>
            </a:pPr>
            <a:endParaRPr lang="en-US" altLang="en-US" sz="5040">
              <a:latin typeface="Arial" panose="020B0604020202020204" pitchFamily="34" charset="0"/>
            </a:endParaRPr>
          </a:p>
        </p:txBody>
      </p:sp>
      <p:sp>
        <p:nvSpPr>
          <p:cNvPr id="3081" name="AutoShape 18">
            <a:extLst>
              <a:ext uri="{FF2B5EF4-FFF2-40B4-BE49-F238E27FC236}">
                <a16:creationId xmlns:a16="http://schemas.microsoft.com/office/drawing/2014/main" id="{BD6A60E4-42AA-49B7-9CA2-91676E0A94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467601" y="-960305"/>
            <a:ext cx="831585" cy="831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2555730" eaLnBrk="1" hangingPunct="1">
              <a:spcBef>
                <a:spcPct val="0"/>
              </a:spcBef>
              <a:buNone/>
              <a:defRPr/>
            </a:pPr>
            <a:endParaRPr lang="en-US" altLang="en-US" sz="5040">
              <a:latin typeface="Arial" panose="020B0604020202020204" pitchFamily="34" charset="0"/>
            </a:endParaRPr>
          </a:p>
        </p:txBody>
      </p:sp>
      <p:sp>
        <p:nvSpPr>
          <p:cNvPr id="3082" name="AutoShape 20">
            <a:extLst>
              <a:ext uri="{FF2B5EF4-FFF2-40B4-BE49-F238E27FC236}">
                <a16:creationId xmlns:a16="http://schemas.microsoft.com/office/drawing/2014/main" id="{D8F23AA4-AB9C-4B0A-8768-2412C7B2AF2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94506" y="-533400"/>
            <a:ext cx="830659" cy="831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2555730" eaLnBrk="1" hangingPunct="1">
              <a:spcBef>
                <a:spcPct val="0"/>
              </a:spcBef>
              <a:buNone/>
              <a:defRPr/>
            </a:pPr>
            <a:endParaRPr lang="en-US" altLang="en-US" sz="5040">
              <a:latin typeface="Arial" panose="020B0604020202020204" pitchFamily="34" charset="0"/>
            </a:endParaRPr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47586BA4-0E2C-4725-A0F8-956612334A6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801"/>
          <a:stretch/>
        </p:blipFill>
        <p:spPr bwMode="auto">
          <a:xfrm>
            <a:off x="28764846" y="8991600"/>
            <a:ext cx="7035388" cy="4011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Image result for example qr code">
            <a:extLst>
              <a:ext uri="{FF2B5EF4-FFF2-40B4-BE49-F238E27FC236}">
                <a16:creationId xmlns:a16="http://schemas.microsoft.com/office/drawing/2014/main" id="{87A169E4-03BD-4AC7-A73B-609A4E9436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5455" y="17038644"/>
            <a:ext cx="1255713" cy="125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6">
            <a:extLst>
              <a:ext uri="{FF2B5EF4-FFF2-40B4-BE49-F238E27FC236}">
                <a16:creationId xmlns:a16="http://schemas.microsoft.com/office/drawing/2014/main" id="{9AEB5B94-A263-4BAF-BCFC-BC3E0CB254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5118" y="6089650"/>
            <a:ext cx="12846050" cy="10294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Graphic 7">
            <a:extLst>
              <a:ext uri="{FF2B5EF4-FFF2-40B4-BE49-F238E27FC236}">
                <a16:creationId xmlns:a16="http://schemas.microsoft.com/office/drawing/2014/main" id="{28F0CEDA-DAC1-41DD-8136-4578584AF03F}"/>
              </a:ext>
            </a:extLst>
          </p:cNvPr>
          <p:cNvSpPr/>
          <p:nvPr/>
        </p:nvSpPr>
        <p:spPr>
          <a:xfrm>
            <a:off x="22624273" y="17038644"/>
            <a:ext cx="726460" cy="1255712"/>
          </a:xfrm>
          <a:custGeom>
            <a:avLst/>
            <a:gdLst>
              <a:gd name="connsiteX0" fmla="*/ 321256 w 2089376"/>
              <a:gd name="connsiteY0" fmla="*/ 0 h 3614056"/>
              <a:gd name="connsiteX1" fmla="*/ 0 w 2089376"/>
              <a:gd name="connsiteY1" fmla="*/ 321256 h 3614056"/>
              <a:gd name="connsiteX2" fmla="*/ 0 w 2089376"/>
              <a:gd name="connsiteY2" fmla="*/ 3292801 h 3614056"/>
              <a:gd name="connsiteX3" fmla="*/ 321256 w 2089376"/>
              <a:gd name="connsiteY3" fmla="*/ 3614057 h 3614056"/>
              <a:gd name="connsiteX4" fmla="*/ 1815047 w 2089376"/>
              <a:gd name="connsiteY4" fmla="*/ 3614057 h 3614056"/>
              <a:gd name="connsiteX5" fmla="*/ 2136303 w 2089376"/>
              <a:gd name="connsiteY5" fmla="*/ 3292801 h 3614056"/>
              <a:gd name="connsiteX6" fmla="*/ 2136303 w 2089376"/>
              <a:gd name="connsiteY6" fmla="*/ 321256 h 3614056"/>
              <a:gd name="connsiteX7" fmla="*/ 1815047 w 2089376"/>
              <a:gd name="connsiteY7" fmla="*/ 0 h 3614056"/>
              <a:gd name="connsiteX8" fmla="*/ 321256 w 2089376"/>
              <a:gd name="connsiteY8" fmla="*/ 0 h 3614056"/>
              <a:gd name="connsiteX9" fmla="*/ 889115 w 2089376"/>
              <a:gd name="connsiteY9" fmla="*/ 309397 h 3614056"/>
              <a:gd name="connsiteX10" fmla="*/ 1247302 w 2089376"/>
              <a:gd name="connsiteY10" fmla="*/ 309397 h 3614056"/>
              <a:gd name="connsiteX11" fmla="*/ 1289936 w 2089376"/>
              <a:gd name="connsiteY11" fmla="*/ 369650 h 3614056"/>
              <a:gd name="connsiteX12" fmla="*/ 1247302 w 2089376"/>
              <a:gd name="connsiteY12" fmla="*/ 429903 h 3614056"/>
              <a:gd name="connsiteX13" fmla="*/ 889115 w 2089376"/>
              <a:gd name="connsiteY13" fmla="*/ 429903 h 3614056"/>
              <a:gd name="connsiteX14" fmla="*/ 846480 w 2089376"/>
              <a:gd name="connsiteY14" fmla="*/ 369650 h 3614056"/>
              <a:gd name="connsiteX15" fmla="*/ 889115 w 2089376"/>
              <a:gd name="connsiteY15" fmla="*/ 309397 h 3614056"/>
              <a:gd name="connsiteX16" fmla="*/ 176468 w 2089376"/>
              <a:gd name="connsiteY16" fmla="*/ 738905 h 3614056"/>
              <a:gd name="connsiteX17" fmla="*/ 1959892 w 2089376"/>
              <a:gd name="connsiteY17" fmla="*/ 738905 h 3614056"/>
              <a:gd name="connsiteX18" fmla="*/ 1959892 w 2089376"/>
              <a:gd name="connsiteY18" fmla="*/ 2875208 h 3614056"/>
              <a:gd name="connsiteX19" fmla="*/ 176468 w 2089376"/>
              <a:gd name="connsiteY19" fmla="*/ 2875208 h 3614056"/>
              <a:gd name="connsiteX20" fmla="*/ 176468 w 2089376"/>
              <a:gd name="connsiteY20" fmla="*/ 738905 h 3614056"/>
              <a:gd name="connsiteX21" fmla="*/ 1068180 w 2089376"/>
              <a:gd name="connsiteY21" fmla="*/ 3045747 h 3614056"/>
              <a:gd name="connsiteX22" fmla="*/ 1068180 w 2089376"/>
              <a:gd name="connsiteY22" fmla="*/ 3045747 h 3614056"/>
              <a:gd name="connsiteX23" fmla="*/ 1267066 w 2089376"/>
              <a:gd name="connsiteY23" fmla="*/ 3244633 h 3614056"/>
              <a:gd name="connsiteX24" fmla="*/ 1267066 w 2089376"/>
              <a:gd name="connsiteY24" fmla="*/ 3244633 h 3614056"/>
              <a:gd name="connsiteX25" fmla="*/ 1267066 w 2089376"/>
              <a:gd name="connsiteY25" fmla="*/ 3244633 h 3614056"/>
              <a:gd name="connsiteX26" fmla="*/ 1267066 w 2089376"/>
              <a:gd name="connsiteY26" fmla="*/ 3244633 h 3614056"/>
              <a:gd name="connsiteX27" fmla="*/ 1068180 w 2089376"/>
              <a:gd name="connsiteY27" fmla="*/ 3443519 h 3614056"/>
              <a:gd name="connsiteX28" fmla="*/ 1068180 w 2089376"/>
              <a:gd name="connsiteY28" fmla="*/ 3443519 h 3614056"/>
              <a:gd name="connsiteX29" fmla="*/ 1068180 w 2089376"/>
              <a:gd name="connsiteY29" fmla="*/ 3443519 h 3614056"/>
              <a:gd name="connsiteX30" fmla="*/ 1068180 w 2089376"/>
              <a:gd name="connsiteY30" fmla="*/ 3443519 h 3614056"/>
              <a:gd name="connsiteX31" fmla="*/ 869294 w 2089376"/>
              <a:gd name="connsiteY31" fmla="*/ 3244633 h 3614056"/>
              <a:gd name="connsiteX32" fmla="*/ 869294 w 2089376"/>
              <a:gd name="connsiteY32" fmla="*/ 3244633 h 3614056"/>
              <a:gd name="connsiteX33" fmla="*/ 869294 w 2089376"/>
              <a:gd name="connsiteY33" fmla="*/ 3244633 h 3614056"/>
              <a:gd name="connsiteX34" fmla="*/ 869294 w 2089376"/>
              <a:gd name="connsiteY34" fmla="*/ 3244633 h 3614056"/>
              <a:gd name="connsiteX35" fmla="*/ 1068180 w 2089376"/>
              <a:gd name="connsiteY35" fmla="*/ 3045747 h 3614056"/>
              <a:gd name="connsiteX36" fmla="*/ 1068180 w 2089376"/>
              <a:gd name="connsiteY36" fmla="*/ 3045747 h 3614056"/>
              <a:gd name="connsiteX37" fmla="*/ 1068180 w 2089376"/>
              <a:gd name="connsiteY37" fmla="*/ 3045747 h 361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089376" h="3614056">
                <a:moveTo>
                  <a:pt x="321256" y="0"/>
                </a:moveTo>
                <a:cubicBezTo>
                  <a:pt x="144562" y="0"/>
                  <a:pt x="0" y="144562"/>
                  <a:pt x="0" y="321256"/>
                </a:cubicBezTo>
                <a:lnTo>
                  <a:pt x="0" y="3292801"/>
                </a:lnTo>
                <a:cubicBezTo>
                  <a:pt x="0" y="3469495"/>
                  <a:pt x="144562" y="3614057"/>
                  <a:pt x="321256" y="3614057"/>
                </a:cubicBezTo>
                <a:lnTo>
                  <a:pt x="1815047" y="3614057"/>
                </a:lnTo>
                <a:cubicBezTo>
                  <a:pt x="1991741" y="3614057"/>
                  <a:pt x="2136303" y="3469495"/>
                  <a:pt x="2136303" y="3292801"/>
                </a:cubicBezTo>
                <a:lnTo>
                  <a:pt x="2136303" y="321256"/>
                </a:lnTo>
                <a:cubicBezTo>
                  <a:pt x="2136303" y="144562"/>
                  <a:pt x="1991741" y="0"/>
                  <a:pt x="1815047" y="0"/>
                </a:cubicBezTo>
                <a:lnTo>
                  <a:pt x="321256" y="0"/>
                </a:lnTo>
                <a:close/>
                <a:moveTo>
                  <a:pt x="889115" y="309397"/>
                </a:moveTo>
                <a:lnTo>
                  <a:pt x="1247302" y="309397"/>
                </a:lnTo>
                <a:cubicBezTo>
                  <a:pt x="1270849" y="309397"/>
                  <a:pt x="1289936" y="336390"/>
                  <a:pt x="1289936" y="369650"/>
                </a:cubicBezTo>
                <a:cubicBezTo>
                  <a:pt x="1289936" y="402911"/>
                  <a:pt x="1270849" y="429903"/>
                  <a:pt x="1247302" y="429903"/>
                </a:cubicBezTo>
                <a:lnTo>
                  <a:pt x="889115" y="429903"/>
                </a:lnTo>
                <a:cubicBezTo>
                  <a:pt x="865567" y="429903"/>
                  <a:pt x="846480" y="402911"/>
                  <a:pt x="846480" y="369650"/>
                </a:cubicBezTo>
                <a:cubicBezTo>
                  <a:pt x="846480" y="336390"/>
                  <a:pt x="865567" y="309397"/>
                  <a:pt x="889115" y="309397"/>
                </a:cubicBezTo>
                <a:close/>
                <a:moveTo>
                  <a:pt x="176468" y="738905"/>
                </a:moveTo>
                <a:lnTo>
                  <a:pt x="1959892" y="738905"/>
                </a:lnTo>
                <a:lnTo>
                  <a:pt x="1959892" y="2875208"/>
                </a:lnTo>
                <a:lnTo>
                  <a:pt x="176468" y="2875208"/>
                </a:lnTo>
                <a:lnTo>
                  <a:pt x="176468" y="738905"/>
                </a:lnTo>
                <a:close/>
                <a:moveTo>
                  <a:pt x="1068180" y="3045747"/>
                </a:moveTo>
                <a:cubicBezTo>
                  <a:pt x="1068180" y="3045747"/>
                  <a:pt x="1068180" y="3045747"/>
                  <a:pt x="1068180" y="3045747"/>
                </a:cubicBezTo>
                <a:cubicBezTo>
                  <a:pt x="1178013" y="3045747"/>
                  <a:pt x="1267066" y="3134799"/>
                  <a:pt x="1267066" y="3244633"/>
                </a:cubicBezTo>
                <a:cubicBezTo>
                  <a:pt x="1267066" y="3244633"/>
                  <a:pt x="1267066" y="3244633"/>
                  <a:pt x="1267066" y="3244633"/>
                </a:cubicBezTo>
                <a:lnTo>
                  <a:pt x="1267066" y="3244633"/>
                </a:lnTo>
                <a:cubicBezTo>
                  <a:pt x="1267066" y="3244633"/>
                  <a:pt x="1267066" y="3244633"/>
                  <a:pt x="1267066" y="3244633"/>
                </a:cubicBezTo>
                <a:cubicBezTo>
                  <a:pt x="1267066" y="3354466"/>
                  <a:pt x="1178013" y="3443519"/>
                  <a:pt x="1068180" y="3443519"/>
                </a:cubicBezTo>
                <a:cubicBezTo>
                  <a:pt x="1068180" y="3443519"/>
                  <a:pt x="1068180" y="3443519"/>
                  <a:pt x="1068180" y="3443519"/>
                </a:cubicBezTo>
                <a:lnTo>
                  <a:pt x="1068180" y="3443519"/>
                </a:lnTo>
                <a:cubicBezTo>
                  <a:pt x="1068180" y="3443519"/>
                  <a:pt x="1068180" y="3443519"/>
                  <a:pt x="1068180" y="3443519"/>
                </a:cubicBezTo>
                <a:cubicBezTo>
                  <a:pt x="958346" y="3443519"/>
                  <a:pt x="869294" y="3354466"/>
                  <a:pt x="869294" y="3244633"/>
                </a:cubicBezTo>
                <a:cubicBezTo>
                  <a:pt x="869294" y="3244633"/>
                  <a:pt x="869294" y="3244633"/>
                  <a:pt x="869294" y="3244633"/>
                </a:cubicBezTo>
                <a:lnTo>
                  <a:pt x="869294" y="3244633"/>
                </a:lnTo>
                <a:cubicBezTo>
                  <a:pt x="869294" y="3244633"/>
                  <a:pt x="869294" y="3244633"/>
                  <a:pt x="869294" y="3244633"/>
                </a:cubicBezTo>
                <a:cubicBezTo>
                  <a:pt x="869294" y="3134799"/>
                  <a:pt x="958346" y="3045747"/>
                  <a:pt x="1068180" y="3045747"/>
                </a:cubicBezTo>
                <a:cubicBezTo>
                  <a:pt x="1068180" y="3045747"/>
                  <a:pt x="1068180" y="3045747"/>
                  <a:pt x="1068180" y="3045747"/>
                </a:cubicBezTo>
                <a:lnTo>
                  <a:pt x="1068180" y="3045747"/>
                </a:lnTo>
                <a:close/>
              </a:path>
            </a:pathLst>
          </a:custGeom>
          <a:solidFill>
            <a:srgbClr val="80DEEA"/>
          </a:solidFill>
          <a:ln w="56406" cap="flat">
            <a:noFill/>
            <a:prstDash val="solid"/>
            <a:miter/>
          </a:ln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9B8766E-BE72-47BC-B99E-81938C7B5E02}"/>
              </a:ext>
            </a:extLst>
          </p:cNvPr>
          <p:cNvCxnSpPr>
            <a:cxnSpLocks/>
          </p:cNvCxnSpPr>
          <p:nvPr/>
        </p:nvCxnSpPr>
        <p:spPr>
          <a:xfrm>
            <a:off x="23432760" y="17678400"/>
            <a:ext cx="952695" cy="0"/>
          </a:xfrm>
          <a:prstGeom prst="straightConnector1">
            <a:avLst/>
          </a:prstGeom>
          <a:ln w="66675">
            <a:solidFill>
              <a:srgbClr val="80DEEA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4">
            <a:extLst>
              <a:ext uri="{FF2B5EF4-FFF2-40B4-BE49-F238E27FC236}">
                <a16:creationId xmlns:a16="http://schemas.microsoft.com/office/drawing/2014/main" id="{CF9E1D92-E12D-4E08-8A7F-3D556E981E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953" y="17127891"/>
            <a:ext cx="459029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en-US" sz="3200" dirty="0">
                <a:solidFill>
                  <a:srgbClr val="80DEEA"/>
                </a:solidFill>
                <a:latin typeface="Lato Black" charset="0"/>
                <a:cs typeface="Arial" panose="020B0604020202020204" pitchFamily="34" charset="0"/>
              </a:rPr>
              <a:t>Take a picture</a:t>
            </a:r>
            <a:r>
              <a:rPr lang="en-US" altLang="en-US" sz="3200" dirty="0">
                <a:solidFill>
                  <a:srgbClr val="80DEEA"/>
                </a:solidFill>
                <a:latin typeface="Lato" charset="0"/>
                <a:cs typeface="Arial" panose="020B0604020202020204" pitchFamily="34" charset="0"/>
              </a:rPr>
              <a:t> to </a:t>
            </a:r>
            <a:br>
              <a:rPr lang="en-US" altLang="en-US" sz="3200" dirty="0">
                <a:solidFill>
                  <a:srgbClr val="80DEEA"/>
                </a:solidFill>
                <a:latin typeface="Lato" charset="0"/>
                <a:cs typeface="Arial" panose="020B0604020202020204" pitchFamily="34" charset="0"/>
              </a:rPr>
            </a:br>
            <a:r>
              <a:rPr lang="en-US" altLang="en-US" sz="3200" dirty="0">
                <a:solidFill>
                  <a:srgbClr val="80DEEA"/>
                </a:solidFill>
                <a:latin typeface="Lato Black" charset="0"/>
                <a:cs typeface="Arial" panose="020B0604020202020204" pitchFamily="34" charset="0"/>
              </a:rPr>
              <a:t>download</a:t>
            </a:r>
            <a:r>
              <a:rPr lang="en-US" altLang="en-US" sz="3200" dirty="0">
                <a:solidFill>
                  <a:srgbClr val="80DEEA"/>
                </a:solidFill>
                <a:latin typeface="Lato" charset="0"/>
                <a:cs typeface="Arial" panose="020B0604020202020204" pitchFamily="34" charset="0"/>
              </a:rPr>
              <a:t> the</a:t>
            </a:r>
            <a:r>
              <a:rPr lang="en-US" altLang="en-US" sz="3200" b="1" dirty="0">
                <a:solidFill>
                  <a:srgbClr val="80DEEA"/>
                </a:solidFill>
                <a:latin typeface="Lato" charset="0"/>
                <a:cs typeface="Arial" panose="020B0604020202020204" pitchFamily="34" charset="0"/>
              </a:rPr>
              <a:t> </a:t>
            </a:r>
            <a:r>
              <a:rPr lang="en-US" altLang="en-US" sz="3200" dirty="0">
                <a:solidFill>
                  <a:srgbClr val="80DEEA"/>
                </a:solidFill>
                <a:latin typeface="Lato Black" charset="0"/>
                <a:cs typeface="Arial" panose="020B0604020202020204" pitchFamily="34" charset="0"/>
              </a:rPr>
              <a:t>full paper</a:t>
            </a:r>
          </a:p>
        </p:txBody>
      </p:sp>
    </p:spTree>
    <p:extLst>
      <p:ext uri="{BB962C8B-B14F-4D97-AF65-F5344CB8AC3E}">
        <p14:creationId xmlns:p14="http://schemas.microsoft.com/office/powerpoint/2010/main" val="3034955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Office PowerPoint</Application>
  <PresentationFormat>Custom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Lato</vt:lpstr>
      <vt:lpstr>Lato Black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2019-08-02T12:53:51Z</dcterms:created>
  <dcterms:modified xsi:type="dcterms:W3CDTF">2019-08-14T13:17:24Z</dcterms:modified>
</cp:coreProperties>
</file>